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323" r:id="rId5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  <p:sldId id="359" r:id="rId41"/>
    <p:sldId id="360" r:id="rId42"/>
    <p:sldId id="361" r:id="rId43"/>
    <p:sldId id="362" r:id="rId44"/>
    <p:sldId id="363" r:id="rId45"/>
    <p:sldId id="364" r:id="rId46"/>
    <p:sldId id="365" r:id="rId47"/>
    <p:sldId id="366" r:id="rId48"/>
    <p:sldId id="367" r:id="rId49"/>
    <p:sldId id="368" r:id="rId50"/>
    <p:sldId id="369" r:id="rId51"/>
    <p:sldId id="370" r:id="rId52"/>
    <p:sldId id="371" r:id="rId53"/>
    <p:sldId id="372" r:id="rId54"/>
    <p:sldId id="373" r:id="rId55"/>
    <p:sldId id="374" r:id="rId56"/>
    <p:sldId id="375" r:id="rId57"/>
    <p:sldId id="376" r:id="rId58"/>
    <p:sldId id="377" r:id="rId59"/>
    <p:sldId id="378" r:id="rId60"/>
    <p:sldId id="379" r:id="rId61"/>
    <p:sldId id="380" r:id="rId62"/>
    <p:sldId id="381" r:id="rId63"/>
    <p:sldId id="382" r:id="rId64"/>
    <p:sldId id="383" r:id="rId65"/>
    <p:sldId id="384" r:id="rId66"/>
    <p:sldId id="385" r:id="rId67"/>
    <p:sldId id="386" r:id="rId68"/>
    <p:sldId id="275" r:id="rId69"/>
    <p:sldId id="276" r:id="rId70"/>
    <p:sldId id="277" r:id="rId71"/>
    <p:sldId id="278" r:id="rId72"/>
    <p:sldId id="279" r:id="rId73"/>
    <p:sldId id="280" r:id="rId74"/>
    <p:sldId id="281" r:id="rId75"/>
    <p:sldId id="282" r:id="rId76"/>
    <p:sldId id="283" r:id="rId77"/>
    <p:sldId id="284" r:id="rId78"/>
    <p:sldId id="285" r:id="rId79"/>
    <p:sldId id="286" r:id="rId80"/>
    <p:sldId id="287" r:id="rId81"/>
    <p:sldId id="288" r:id="rId82"/>
    <p:sldId id="289" r:id="rId83"/>
    <p:sldId id="290" r:id="rId84"/>
    <p:sldId id="259" r:id="rId85"/>
    <p:sldId id="261" r:id="rId86"/>
    <p:sldId id="263" r:id="rId87"/>
    <p:sldId id="264" r:id="rId88"/>
    <p:sldId id="265" r:id="rId89"/>
    <p:sldId id="266" r:id="rId90"/>
    <p:sldId id="267" r:id="rId91"/>
    <p:sldId id="268" r:id="rId92"/>
    <p:sldId id="269" r:id="rId93"/>
    <p:sldId id="270" r:id="rId94"/>
    <p:sldId id="271" r:id="rId95"/>
    <p:sldId id="272" r:id="rId96"/>
    <p:sldId id="273" r:id="rId97"/>
    <p:sldId id="274" r:id="rId98"/>
    <p:sldId id="291" r:id="rId99"/>
    <p:sldId id="292" r:id="rId100"/>
    <p:sldId id="293" r:id="rId101"/>
    <p:sldId id="294" r:id="rId102"/>
    <p:sldId id="295" r:id="rId103"/>
    <p:sldId id="296" r:id="rId104"/>
    <p:sldId id="297" r:id="rId105"/>
    <p:sldId id="298" r:id="rId106"/>
    <p:sldId id="299" r:id="rId107"/>
    <p:sldId id="300" r:id="rId108"/>
    <p:sldId id="301" r:id="rId109"/>
    <p:sldId id="302" r:id="rId110"/>
    <p:sldId id="303" r:id="rId111"/>
    <p:sldId id="304" r:id="rId112"/>
    <p:sldId id="305" r:id="rId113"/>
    <p:sldId id="306" r:id="rId114"/>
    <p:sldId id="307" r:id="rId115"/>
  </p:sldIdLst>
  <p:sldSz cx="102600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 snapToObjects="1">
      <p:cViewPr varScale="1">
        <p:scale>
          <a:sx n="109" d="100"/>
          <a:sy n="109" d="100"/>
        </p:scale>
        <p:origin x="13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501" y="1237197"/>
            <a:ext cx="872101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502" y="3970580"/>
            <a:ext cx="769501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4669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86007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42323" y="402483"/>
            <a:ext cx="2212315" cy="64064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5376" y="402483"/>
            <a:ext cx="6508696" cy="64064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16871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5728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033" y="1884671"/>
            <a:ext cx="8849261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0033" y="5059035"/>
            <a:ext cx="8849261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5719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5376" y="2012414"/>
            <a:ext cx="4360506" cy="479654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4131" y="2012414"/>
            <a:ext cx="4360506" cy="479654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59150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2" y="402484"/>
            <a:ext cx="8849261" cy="14611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713" y="1853171"/>
            <a:ext cx="4340466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6713" y="2761381"/>
            <a:ext cx="4340466" cy="40615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4132" y="1853171"/>
            <a:ext cx="4361842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94132" y="2761381"/>
            <a:ext cx="4361842" cy="40615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9810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72084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60189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2" y="503978"/>
            <a:ext cx="3309121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1842" y="1088455"/>
            <a:ext cx="5194132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712" y="2267902"/>
            <a:ext cx="3309121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4608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2" y="503978"/>
            <a:ext cx="3309121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61842" y="1088455"/>
            <a:ext cx="5194132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712" y="2267902"/>
            <a:ext cx="3309121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282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5376" y="402484"/>
            <a:ext cx="8849261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376" y="2012414"/>
            <a:ext cx="8849261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5376" y="7006700"/>
            <a:ext cx="2308503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A9BAF-CEF3-AD43-B355-C1DB1E297864}" type="datetimeFigureOut">
              <a:rPr kumimoji="1" lang="zh-CN" altLang="en-US" smtClean="0"/>
              <a:t>2023/10/28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98630" y="7006700"/>
            <a:ext cx="346275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46134" y="7006700"/>
            <a:ext cx="2308503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6657A-D9FC-B349-9D01-8E5B99040E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6674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94F6839-70EB-CF4C-B1E8-92478F891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260013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9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9E08846-4D6C-9247-BB46-9354E993D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7058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EF23C6-5704-5B4A-BFA0-B53EC107D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0919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44E620A-4B8B-4C47-8D33-08A2F7342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916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3F51A32-CA27-B841-9B3B-5EDF56737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4999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B4E6AA-33C9-2343-8101-B10ED4117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260013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62230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ECD06DB-AA30-7343-A6F0-B566B072E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51644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ED98EA-4A48-3C4D-A361-183235746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36871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7C4A7C-E3B3-D148-AC09-26905B63A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445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0AF8072-A029-4E4A-A861-70DDE868B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2743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0087284-CB79-C643-81BD-00944D180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4577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ECF097C-76BA-1C42-B6E4-3864D1D25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767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2B9487-41CB-9241-9806-E6B513F322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6261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11C4C9-4D34-0949-97FC-36FF7C97C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66474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746377-DBA3-2B46-873D-015277389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12236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BE60F0-F3ED-B64C-B577-D74E676B2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90856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E1CA259-9A10-3F4C-A356-98FF4CCAE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5648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7193A3-71CD-3F47-A02C-ADF5A7834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0260012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429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F4358A8-010F-714F-85FB-D39B4C3AB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16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50BE8A3-BFD5-0F4D-84C2-254B016DE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3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DB6B37-68C5-5243-8A86-E84E702C3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045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3B16B5E-6DBE-FF44-AFCA-02FDF4509B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52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EB4740-21D8-414F-A2F6-49DA0176F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21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DD9ADA-6FDE-BE4E-8452-FC9B03A67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23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4103D6-7F48-BD43-BB10-C7FEAABDCD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398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CF22ED-DE13-154E-9DC0-A38F4E0D4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4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DCCB72C-1D4C-334A-8658-9008E5315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2597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EFDEC0-BD99-1D42-AFFC-6F26FD263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015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D4F68C-76F0-1B47-8EA4-A9803A527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2268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4AC6C56-047B-B542-9A7F-9AC9597D3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7192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95D59C0-AB6F-8C45-9290-699C98F2F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72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3508631-FBB4-F842-9E1F-7C3DF060D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7201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F6DBADF-A12D-AE4F-8C50-9851E52BC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85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E19DAAD-2D76-D84A-8414-D5A3871A1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8766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1A9ACC9-662E-6240-9D94-5D2E4CBF2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165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19FAAEC-45B3-3A4A-8231-9FFB9F919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6021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206AB96-AE97-6D44-94C5-7AE797C53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24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8DF95A-E416-EC47-9967-8B38BA068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1309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7729F4D-BB74-7645-85C4-C84648B8C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9033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F8ADB8-E36D-7949-B1AA-C83F14B3B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053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A3A5E7E-2C91-A944-A962-AB01BBDE5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9851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617D2B8-65CE-E240-8A9C-181C3C73D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775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2B8B1DE-43DF-EF4E-9D3C-518451DF1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0665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8B09882-B01D-0746-832C-52FB01C9E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894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9FC4B4-C2DB-2C47-8FD3-A8D31E9D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2045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D7FE282-B977-AC45-BB15-20DEF5BA8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468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79EEBBA-3B22-264C-B674-A35E3CFCC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470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193625-F4F5-274F-A20F-5F52044CF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999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CA9558-DBC8-594F-9BD4-ADF85B495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283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C88D968-14C4-B240-86D9-F7F9AE55F3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3" y="0"/>
            <a:ext cx="10141027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425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527272-327D-C14B-BFF9-1741BCFA1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483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056AAE-DA98-F643-A223-E9580F9E8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067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66829F-D524-AE4D-8D81-9C4943B89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2971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C7B4308-1EF6-254D-95B5-3E6E13A76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000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5D675E-D6DF-E241-AE4B-79E74ED79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424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B6D909-6862-1F4C-B763-485574131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158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335277-D993-9A4F-AF01-E0154C1BF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451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88D327-184A-0349-9F42-B603EBFE4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918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04BF0C-BA99-BE41-97BE-5116ECE18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429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9F00B1-865E-B44B-BB33-041DE65BD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9686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D087B12-8C98-1944-B43B-46711C187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60013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548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2686DDD-7DC7-0941-8DFC-CBF9F0FDF0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3221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84FFB3-1415-B54E-A329-33409851D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0327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D94D3F-5D8C-A74E-972D-2A68BB48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8340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8CB77C-0161-1142-909E-73F58D2CD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73294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6BBF0E-25A9-6E40-B429-54085254D5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6074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3A593C2-0E58-7C4C-818D-86ABB85BF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0437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C963AF-3587-994A-9CFE-719625A84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6579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2F15B4-D4D8-294C-A195-900C5C2AE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99307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5302C0-4CE3-214F-AEB4-BAE86008E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97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545E80-7ADF-FC4E-8757-8CC09CAE6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9292" y="0"/>
            <a:ext cx="1045930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18804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0067C2-F048-AA43-B7CC-DEAEE5BE5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33132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ABADDA9-A099-1D42-9181-03844451D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5423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F23CB7-E4B3-134E-B6B0-3DB96A80B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89466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37107BA-CE37-F649-A95F-09B02677B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26521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ECD2EC6-EE87-814B-9477-9FF034C89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83272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211DFC-6E9B-074D-AFF5-D68795A66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70898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4298316-A350-EE4F-B796-3FE4B288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836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3FB83DC-076E-504E-8825-6A33140C4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7510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A097FC-C0A7-234F-BCC4-5745130B1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1988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F2EA7B8-C1C2-DC44-B2D2-EBF1F09E7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016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B236DF-D029-564D-B2C5-EF7D2F9AE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05198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014BC3C-FB62-BE4F-BDAD-617A696082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09881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2F67A1-A9A8-6942-8624-A4B90B0CB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20069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41EA27A-F857-494D-8D32-33A805F6E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91420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C50C77-8770-AB4A-943A-8BD79FF45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264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E1F3031-E554-DD43-9B91-D97852195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31186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336C959-BCE9-D84C-BBD5-40C924CCE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8033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0477BE-BD11-094F-838A-033B44FC9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58376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990BCD8-F108-FF44-9C8F-79925942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3280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576C33-E3B3-B04E-9666-2D0AEED8B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05396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AB7EC6-0A82-9147-8A28-75B6D96C1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655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C47FBF4-8D58-E64A-8258-B5F1F2354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6671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C82435-45A5-EC42-9912-EEACEE9FB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7269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B2D18B-B9AD-3E4F-AD28-507DA82BED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23055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5D3240F-AB22-2E45-85E2-D55BD286E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36899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F29C6A-B781-CD48-9A0B-0EEF19871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4606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F000865-AD9C-2B48-BE2A-DF150B4F1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4895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37466A-0BE6-C74A-86B1-1BB7A5413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31670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D5B9C0B-92AF-8848-9A36-9BB7D7412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88894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242C70-47D1-D446-8109-F6D2D70C6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364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1548649-F41B-2842-95FB-82FB51791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4051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7291E4-D6D9-F345-BBA0-3B40B1D36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84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EE7DA26-E211-6B45-A99F-B5F100185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12277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377FD8-81A4-0746-90DE-0263BF61D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6442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7A11CA-987C-EA44-A2B7-024AFD4DC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85597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C4DB5A-147F-7349-8C0B-E5ADFCA248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5191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76E44D-CA85-E940-AE30-B039A31BA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48910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2A8815-AA06-1740-A26F-C52C91523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40611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6BD7DBE-8BA2-D84F-A2C2-27F9D3E1A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67027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4A032A-6303-EB4A-AB1C-0E7C167EE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82238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FE5321-6C40-5F4C-B79E-7FF14DB9E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24043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BC45432-E950-414A-BF33-2184DCE1A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9113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99DA43-9B51-BD42-8DBE-A6FA55DB2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0"/>
            <a:ext cx="10190738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6290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0</Words>
  <Application>Microsoft Macintosh PowerPoint</Application>
  <PresentationFormat>自定义</PresentationFormat>
  <Paragraphs>0</Paragraphs>
  <Slides>114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114</vt:i4>
      </vt:variant>
    </vt:vector>
  </HeadingPairs>
  <TitlesOfParts>
    <vt:vector size="118" baseType="lpstr"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Microsoft Office User</cp:lastModifiedBy>
  <cp:revision>3</cp:revision>
  <dcterms:created xsi:type="dcterms:W3CDTF">2023-10-28T09:49:42Z</dcterms:created>
  <dcterms:modified xsi:type="dcterms:W3CDTF">2023-10-28T10:15:36Z</dcterms:modified>
</cp:coreProperties>
</file>